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6"/>
  </p:notesMasterIdLst>
  <p:handoutMasterIdLst>
    <p:handoutMasterId r:id="rId17"/>
  </p:handoutMasterIdLst>
  <p:sldIdLst>
    <p:sldId id="277" r:id="rId3"/>
    <p:sldId id="297" r:id="rId4"/>
    <p:sldId id="298" r:id="rId5"/>
    <p:sldId id="299" r:id="rId6"/>
    <p:sldId id="300" r:id="rId7"/>
    <p:sldId id="301" r:id="rId8"/>
    <p:sldId id="302" r:id="rId9"/>
    <p:sldId id="278" r:id="rId10"/>
    <p:sldId id="289" r:id="rId11"/>
    <p:sldId id="290" r:id="rId12"/>
    <p:sldId id="291" r:id="rId13"/>
    <p:sldId id="296" r:id="rId14"/>
    <p:sldId id="303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2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768" y="168"/>
      </p:cViewPr>
      <p:guideLst>
        <p:guide pos="288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TW" sz="1200"/>
            </a:lvl1pPr>
          </a:lstStyle>
          <a:p>
            <a:fld id="{65DD71D7-55AC-46BD-81B3-09AB2F9EFBD8}" type="datetimeFigureOut">
              <a:rPr lang="en-US" altLang="zh-TW" smtClean="0"/>
              <a:t>9/10/19</a:t>
            </a:fld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TW" sz="1200"/>
            </a:lvl1pPr>
          </a:lstStyle>
          <a:p>
            <a:fld id="{2840BD58-3BFF-4EAF-BB8B-AC67FE801E4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TW" sz="1200"/>
            </a:lvl1pPr>
          </a:lstStyle>
          <a:p>
            <a:fld id="{1F89424F-BB59-4F4E-9822-4CA3E770FFD2}" type="datetimeFigureOut">
              <a:t>2019/9/10</a:t>
            </a:fld>
            <a:endParaRPr 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TW" sz="1200"/>
            </a:lvl1pPr>
          </a:lstStyle>
          <a:p>
            <a:fld id="{68322CDD-9D6C-4F63-9EC2-648226624108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00100" y="2606040"/>
            <a:ext cx="7543800" cy="2743200"/>
          </a:xfrm>
        </p:spPr>
        <p:txBody>
          <a:bodyPr anchor="b">
            <a:normAutofit/>
          </a:bodyPr>
          <a:lstStyle>
            <a:lvl1pPr algn="l" latinLnBrk="0">
              <a:lnSpc>
                <a:spcPct val="80000"/>
              </a:lnSpc>
              <a:defRPr lang="zh-TW" sz="51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00100" y="5360437"/>
            <a:ext cx="7543800" cy="365760"/>
          </a:xfrm>
        </p:spPr>
        <p:txBody>
          <a:bodyPr>
            <a:normAutofit/>
          </a:bodyPr>
          <a:lstStyle>
            <a:lvl1pPr marL="0" indent="0" algn="l" latinLnBrk="0">
              <a:spcBef>
                <a:spcPts val="0"/>
              </a:spcBef>
              <a:buNone/>
              <a:defRPr lang="zh-TW" sz="1500" b="1" cap="all" baseline="0">
                <a:solidFill>
                  <a:schemeClr val="accent1"/>
                </a:solidFill>
                <a:effectLst/>
              </a:defRPr>
            </a:lvl1pPr>
            <a:lvl2pPr marL="342900" indent="0" algn="ctr" latinLnBrk="0">
              <a:buNone/>
              <a:defRPr lang="zh-TW" sz="1500"/>
            </a:lvl2pPr>
            <a:lvl3pPr marL="685800" indent="0" algn="ctr" latinLnBrk="0">
              <a:buNone/>
              <a:defRPr lang="zh-TW" sz="1350"/>
            </a:lvl3pPr>
            <a:lvl4pPr marL="1028700" indent="0" algn="ctr" latinLnBrk="0">
              <a:buNone/>
              <a:defRPr lang="zh-TW" sz="1200"/>
            </a:lvl4pPr>
            <a:lvl5pPr marL="1371600" indent="0" algn="ctr" latinLnBrk="0">
              <a:buNone/>
              <a:defRPr lang="zh-TW" sz="1200"/>
            </a:lvl5pPr>
            <a:lvl6pPr marL="1714500" indent="0" algn="ctr" latinLnBrk="0">
              <a:buNone/>
              <a:defRPr lang="zh-TW" sz="1200"/>
            </a:lvl6pPr>
            <a:lvl7pPr marL="2057400" indent="0" algn="ctr" latinLnBrk="0">
              <a:buNone/>
              <a:defRPr lang="zh-TW" sz="1200"/>
            </a:lvl7pPr>
            <a:lvl8pPr marL="2400300" indent="0" algn="ctr" latinLnBrk="0">
              <a:buNone/>
              <a:defRPr lang="zh-TW" sz="1200"/>
            </a:lvl8pPr>
            <a:lvl9pPr marL="2743200" indent="0" algn="ctr" latinLnBrk="0">
              <a:buNone/>
              <a:defRPr lang="zh-TW" sz="1200"/>
            </a:lvl9pPr>
          </a:lstStyle>
          <a:p>
            <a:r>
              <a:rPr lang="zh-TW" altLang="en-US"/>
              <a:t>按一下以編輯母片副標題樣式</a:t>
            </a:r>
            <a:endParaRPr lang="zh-TW"/>
          </a:p>
        </p:txBody>
      </p:sp>
      <p:sp>
        <p:nvSpPr>
          <p:cNvPr id="8" name="矩形 7"/>
          <p:cNvSpPr/>
          <p:nvPr userDrawn="1"/>
        </p:nvSpPr>
        <p:spPr>
          <a:xfrm>
            <a:off x="0" y="5888736"/>
            <a:ext cx="9144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9" name="矩形 8"/>
          <p:cNvSpPr/>
          <p:nvPr userDrawn="1"/>
        </p:nvSpPr>
        <p:spPr>
          <a:xfrm>
            <a:off x="0" y="5888736"/>
            <a:ext cx="9144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垂直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3" name="垂直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7143750" y="382231"/>
            <a:ext cx="1028700" cy="5561369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3" name="垂直文字版面配置區 2"/>
          <p:cNvSpPr>
            <a:spLocks noGrp="1"/>
          </p:cNvSpPr>
          <p:nvPr>
            <p:ph type="body" orient="vert" idx="1"/>
          </p:nvPr>
        </p:nvSpPr>
        <p:spPr>
          <a:xfrm>
            <a:off x="971550" y="382230"/>
            <a:ext cx="5897880" cy="556137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5815305" y="283"/>
            <a:ext cx="3326788" cy="6856286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00100" y="1565829"/>
            <a:ext cx="4457700" cy="4114800"/>
          </a:xfrm>
        </p:spPr>
        <p:txBody>
          <a:bodyPr anchor="b">
            <a:normAutofit/>
          </a:bodyPr>
          <a:lstStyle>
            <a:lvl1pPr latinLnBrk="0">
              <a:lnSpc>
                <a:spcPct val="80000"/>
              </a:lnSpc>
              <a:defRPr lang="zh-TW" sz="405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00101" y="5682344"/>
            <a:ext cx="4457700" cy="410547"/>
          </a:xfrm>
        </p:spPr>
        <p:txBody>
          <a:bodyPr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1650" b="1" cap="all" baseline="0"/>
            </a:lvl1pPr>
            <a:lvl2pPr marL="342900" indent="0" latinLnBrk="0">
              <a:buNone/>
              <a:defRPr lang="zh-TW" sz="1500"/>
            </a:lvl2pPr>
            <a:lvl3pPr marL="685800" indent="0" latinLnBrk="0">
              <a:buNone/>
              <a:defRPr lang="zh-TW" sz="1350"/>
            </a:lvl3pPr>
            <a:lvl4pPr marL="1028700" indent="0" latinLnBrk="0">
              <a:buNone/>
              <a:defRPr lang="zh-TW" sz="1200"/>
            </a:lvl4pPr>
            <a:lvl5pPr marL="1371600" indent="0" latinLnBrk="0">
              <a:buNone/>
              <a:defRPr lang="zh-TW" sz="1200"/>
            </a:lvl5pPr>
            <a:lvl6pPr marL="1714500" indent="0" latinLnBrk="0">
              <a:buNone/>
              <a:defRPr lang="zh-TW" sz="1200"/>
            </a:lvl6pPr>
            <a:lvl7pPr marL="2057400" indent="0" latinLnBrk="0">
              <a:buNone/>
              <a:defRPr lang="zh-TW" sz="1200"/>
            </a:lvl7pPr>
            <a:lvl8pPr marL="2400300" indent="0" latinLnBrk="0">
              <a:buNone/>
              <a:defRPr lang="zh-TW" sz="1200"/>
            </a:lvl8pPr>
            <a:lvl9pPr marL="2743200" indent="0" latinLnBrk="0">
              <a:buNone/>
              <a:defRPr lang="zh-TW"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矩形 8"/>
          <p:cNvSpPr/>
          <p:nvPr userDrawn="1"/>
        </p:nvSpPr>
        <p:spPr>
          <a:xfrm>
            <a:off x="5780313" y="0"/>
            <a:ext cx="41148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1" name="矩形 10"/>
          <p:cNvSpPr/>
          <p:nvPr userDrawn="1"/>
        </p:nvSpPr>
        <p:spPr>
          <a:xfrm>
            <a:off x="5780313" y="0"/>
            <a:ext cx="41148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971550" y="1825626"/>
            <a:ext cx="3543300" cy="4117975"/>
          </a:xfrm>
        </p:spPr>
        <p:txBody>
          <a:bodyPr>
            <a:normAutofit/>
          </a:bodyPr>
          <a:lstStyle>
            <a:lvl1pPr latinLnBrk="0">
              <a:defRPr lang="zh-TW" sz="1500"/>
            </a:lvl1pPr>
            <a:lvl2pPr latinLnBrk="0">
              <a:defRPr lang="zh-TW" sz="1350"/>
            </a:lvl2pPr>
            <a:lvl3pPr latinLnBrk="0">
              <a:defRPr lang="zh-TW" sz="1200"/>
            </a:lvl3pPr>
            <a:lvl4pPr latinLnBrk="0">
              <a:defRPr lang="zh-TW" sz="1050"/>
            </a:lvl4pPr>
            <a:lvl5pPr latinLnBrk="0">
              <a:defRPr lang="zh-TW" sz="1050"/>
            </a:lvl5pPr>
            <a:lvl6pPr latinLnBrk="0">
              <a:defRPr lang="zh-TW" sz="1350"/>
            </a:lvl6pPr>
            <a:lvl7pPr latinLnBrk="0">
              <a:defRPr lang="zh-TW" sz="1350"/>
            </a:lvl7pPr>
            <a:lvl8pPr latinLnBrk="0">
              <a:defRPr lang="zh-TW" sz="1350"/>
            </a:lvl8pPr>
            <a:lvl9pPr latinLnBrk="0">
              <a:defRPr lang="zh-TW" sz="13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29149" y="1825626"/>
            <a:ext cx="3543300" cy="4117975"/>
          </a:xfrm>
        </p:spPr>
        <p:txBody>
          <a:bodyPr>
            <a:normAutofit/>
          </a:bodyPr>
          <a:lstStyle>
            <a:lvl1pPr latinLnBrk="0">
              <a:defRPr lang="zh-TW" sz="1500"/>
            </a:lvl1pPr>
            <a:lvl2pPr latinLnBrk="0">
              <a:defRPr lang="zh-TW" sz="1350"/>
            </a:lvl2pPr>
            <a:lvl3pPr latinLnBrk="0">
              <a:defRPr lang="zh-TW" sz="1200"/>
            </a:lvl3pPr>
            <a:lvl4pPr latinLnBrk="0">
              <a:defRPr lang="zh-TW" sz="1050"/>
            </a:lvl4pPr>
            <a:lvl5pPr latinLnBrk="0">
              <a:defRPr lang="zh-TW" sz="1050"/>
            </a:lvl5pPr>
            <a:lvl6pPr latinLnBrk="0">
              <a:defRPr lang="zh-TW" sz="1350"/>
            </a:lvl6pPr>
            <a:lvl7pPr latinLnBrk="0">
              <a:defRPr lang="zh-TW" sz="1350"/>
            </a:lvl7pPr>
            <a:lvl8pPr latinLnBrk="0">
              <a:defRPr lang="zh-TW" sz="1350"/>
            </a:lvl8pPr>
            <a:lvl9pPr latinLnBrk="0">
              <a:defRPr lang="zh-TW" sz="13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71550" y="1828800"/>
            <a:ext cx="3545586" cy="641350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1500" b="1" cap="all" baseline="0"/>
            </a:lvl1pPr>
            <a:lvl2pPr marL="342900" indent="0" latinLnBrk="0">
              <a:buNone/>
              <a:defRPr lang="zh-TW" sz="1500" b="1"/>
            </a:lvl2pPr>
            <a:lvl3pPr marL="685800" indent="0" latinLnBrk="0">
              <a:buNone/>
              <a:defRPr lang="zh-TW" sz="1350" b="1"/>
            </a:lvl3pPr>
            <a:lvl4pPr marL="1028700" indent="0" latinLnBrk="0">
              <a:buNone/>
              <a:defRPr lang="zh-TW" sz="1200" b="1"/>
            </a:lvl4pPr>
            <a:lvl5pPr marL="1371600" indent="0" latinLnBrk="0">
              <a:buNone/>
              <a:defRPr lang="zh-TW" sz="1200" b="1"/>
            </a:lvl5pPr>
            <a:lvl6pPr marL="1714500" indent="0" latinLnBrk="0">
              <a:buNone/>
              <a:defRPr lang="zh-TW" sz="1200" b="1"/>
            </a:lvl6pPr>
            <a:lvl7pPr marL="2057400" indent="0" latinLnBrk="0">
              <a:buNone/>
              <a:defRPr lang="zh-TW" sz="1200" b="1"/>
            </a:lvl7pPr>
            <a:lvl8pPr marL="2400300" indent="0" latinLnBrk="0">
              <a:buNone/>
              <a:defRPr lang="zh-TW" sz="1200" b="1"/>
            </a:lvl8pPr>
            <a:lvl9pPr marL="2743200" indent="0" latinLnBrk="0">
              <a:buNone/>
              <a:defRPr lang="zh-TW"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971550" y="2470151"/>
            <a:ext cx="3545586" cy="3473450"/>
          </a:xfrm>
        </p:spPr>
        <p:txBody>
          <a:bodyPr>
            <a:normAutofit/>
          </a:bodyPr>
          <a:lstStyle>
            <a:lvl1pPr latinLnBrk="0">
              <a:defRPr lang="zh-TW" sz="1500"/>
            </a:lvl1pPr>
            <a:lvl2pPr latinLnBrk="0">
              <a:defRPr lang="zh-TW" sz="1350"/>
            </a:lvl2pPr>
            <a:lvl3pPr latinLnBrk="0">
              <a:defRPr lang="zh-TW" sz="1200"/>
            </a:lvl3pPr>
            <a:lvl4pPr latinLnBrk="0">
              <a:defRPr lang="zh-TW" sz="1050"/>
            </a:lvl4pPr>
            <a:lvl5pPr latinLnBrk="0">
              <a:defRPr lang="zh-TW" sz="1050"/>
            </a:lvl5pPr>
            <a:lvl6pPr latinLnBrk="0">
              <a:defRPr lang="zh-TW" sz="1200"/>
            </a:lvl6pPr>
            <a:lvl7pPr latinLnBrk="0">
              <a:defRPr lang="zh-TW" sz="1200"/>
            </a:lvl7pPr>
            <a:lvl8pPr latinLnBrk="0">
              <a:defRPr lang="zh-TW" sz="1200"/>
            </a:lvl8pPr>
            <a:lvl9pPr latinLnBrk="0">
              <a:defRPr lang="zh-TW"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5721" y="1828800"/>
            <a:ext cx="3545586" cy="641350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1500" b="1" cap="all" baseline="0"/>
            </a:lvl1pPr>
            <a:lvl2pPr marL="342900" indent="0" latinLnBrk="0">
              <a:buNone/>
              <a:defRPr lang="zh-TW" sz="1500" b="1"/>
            </a:lvl2pPr>
            <a:lvl3pPr marL="685800" indent="0" latinLnBrk="0">
              <a:buNone/>
              <a:defRPr lang="zh-TW" sz="1350" b="1"/>
            </a:lvl3pPr>
            <a:lvl4pPr marL="1028700" indent="0" latinLnBrk="0">
              <a:buNone/>
              <a:defRPr lang="zh-TW" sz="1200" b="1"/>
            </a:lvl4pPr>
            <a:lvl5pPr marL="1371600" indent="0" latinLnBrk="0">
              <a:buNone/>
              <a:defRPr lang="zh-TW" sz="1200" b="1"/>
            </a:lvl5pPr>
            <a:lvl6pPr marL="1714500" indent="0" latinLnBrk="0">
              <a:buNone/>
              <a:defRPr lang="zh-TW" sz="1200" b="1"/>
            </a:lvl6pPr>
            <a:lvl7pPr marL="2057400" indent="0" latinLnBrk="0">
              <a:buNone/>
              <a:defRPr lang="zh-TW" sz="1200" b="1"/>
            </a:lvl7pPr>
            <a:lvl8pPr marL="2400300" indent="0" latinLnBrk="0">
              <a:buNone/>
              <a:defRPr lang="zh-TW" sz="1200" b="1"/>
            </a:lvl8pPr>
            <a:lvl9pPr marL="2743200" indent="0" latinLnBrk="0">
              <a:buNone/>
              <a:defRPr lang="zh-TW" sz="1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6864" y="2470151"/>
            <a:ext cx="3545586" cy="3473450"/>
          </a:xfrm>
        </p:spPr>
        <p:txBody>
          <a:bodyPr>
            <a:normAutofit/>
          </a:bodyPr>
          <a:lstStyle>
            <a:lvl1pPr latinLnBrk="0">
              <a:defRPr lang="zh-TW" sz="1500"/>
            </a:lvl1pPr>
            <a:lvl2pPr latinLnBrk="0">
              <a:defRPr lang="zh-TW" sz="1350"/>
            </a:lvl2pPr>
            <a:lvl3pPr latinLnBrk="0">
              <a:defRPr lang="zh-TW" sz="1200"/>
            </a:lvl3pPr>
            <a:lvl4pPr latinLnBrk="0">
              <a:defRPr lang="zh-TW" sz="1050"/>
            </a:lvl4pPr>
            <a:lvl5pPr latinLnBrk="0">
              <a:defRPr lang="zh-TW" sz="1050"/>
            </a:lvl5pPr>
            <a:lvl6pPr latinLnBrk="0">
              <a:defRPr lang="zh-TW" sz="1200"/>
            </a:lvl6pPr>
            <a:lvl7pPr latinLnBrk="0">
              <a:defRPr lang="zh-TW" sz="1200"/>
            </a:lvl7pPr>
            <a:lvl8pPr latinLnBrk="0">
              <a:defRPr lang="zh-TW" sz="1200"/>
            </a:lvl8pPr>
            <a:lvl9pPr latinLnBrk="0">
              <a:defRPr lang="zh-TW"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5815305" y="283"/>
            <a:ext cx="3326788" cy="6856286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5780313" y="0"/>
            <a:ext cx="41148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1" name="矩形 10"/>
          <p:cNvSpPr/>
          <p:nvPr userDrawn="1"/>
        </p:nvSpPr>
        <p:spPr>
          <a:xfrm>
            <a:off x="5780313" y="0"/>
            <a:ext cx="41148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72201" y="2514600"/>
            <a:ext cx="2606040" cy="1600200"/>
          </a:xfrm>
        </p:spPr>
        <p:txBody>
          <a:bodyPr anchor="b"/>
          <a:lstStyle>
            <a:lvl1pPr latinLnBrk="0">
              <a:defRPr lang="zh-TW" sz="2400"/>
            </a:lvl1pPr>
          </a:lstStyle>
          <a:p>
            <a:r>
              <a:rPr lang="zh-TW" altLang="en-US"/>
              <a:t>按一下以編輯母片標題樣式</a:t>
            </a:r>
            <a:endParaRPr 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92727" y="685800"/>
            <a:ext cx="4594860" cy="5486400"/>
          </a:xfrm>
        </p:spPr>
        <p:txBody>
          <a:bodyPr>
            <a:normAutofit/>
          </a:bodyPr>
          <a:lstStyle>
            <a:lvl1pPr latinLnBrk="0">
              <a:defRPr lang="zh-TW" sz="1500"/>
            </a:lvl1pPr>
            <a:lvl2pPr latinLnBrk="0">
              <a:defRPr lang="zh-TW" sz="1350"/>
            </a:lvl2pPr>
            <a:lvl3pPr latinLnBrk="0">
              <a:defRPr lang="zh-TW" sz="1200"/>
            </a:lvl3pPr>
            <a:lvl4pPr latinLnBrk="0">
              <a:defRPr lang="zh-TW" sz="1050"/>
            </a:lvl4pPr>
            <a:lvl5pPr latinLnBrk="0">
              <a:defRPr lang="zh-TW" sz="1050"/>
            </a:lvl5pPr>
            <a:lvl6pPr latinLnBrk="0">
              <a:defRPr lang="zh-TW" sz="1500"/>
            </a:lvl6pPr>
            <a:lvl7pPr latinLnBrk="0">
              <a:defRPr lang="zh-TW" sz="1500"/>
            </a:lvl7pPr>
            <a:lvl8pPr latinLnBrk="0">
              <a:defRPr lang="zh-TW" sz="1500"/>
            </a:lvl8pPr>
            <a:lvl9pPr latinLnBrk="0">
              <a:defRPr lang="zh-TW" sz="15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172200" y="4343400"/>
            <a:ext cx="2606040" cy="1188720"/>
          </a:xfrm>
        </p:spPr>
        <p:txBody>
          <a:bodyPr>
            <a:normAutofit/>
          </a:bodyPr>
          <a:lstStyle>
            <a:lvl1pPr marL="0" indent="0" latinLnBrk="0">
              <a:spcBef>
                <a:spcPts val="600"/>
              </a:spcBef>
              <a:buNone/>
              <a:defRPr lang="zh-TW" sz="1350"/>
            </a:lvl1pPr>
            <a:lvl2pPr marL="342900" indent="0" latinLnBrk="0">
              <a:buNone/>
              <a:defRPr lang="zh-TW" sz="1050"/>
            </a:lvl2pPr>
            <a:lvl3pPr marL="685800" indent="0" latinLnBrk="0">
              <a:buNone/>
              <a:defRPr lang="zh-TW" sz="900"/>
            </a:lvl3pPr>
            <a:lvl4pPr marL="1028700" indent="0" latinLnBrk="0">
              <a:buNone/>
              <a:defRPr lang="zh-TW" sz="750"/>
            </a:lvl4pPr>
            <a:lvl5pPr marL="1371600" indent="0" latinLnBrk="0">
              <a:buNone/>
              <a:defRPr lang="zh-TW" sz="750"/>
            </a:lvl5pPr>
            <a:lvl6pPr marL="1714500" indent="0" latinLnBrk="0">
              <a:buNone/>
              <a:defRPr lang="zh-TW" sz="750"/>
            </a:lvl6pPr>
            <a:lvl7pPr marL="2057400" indent="0" latinLnBrk="0">
              <a:buNone/>
              <a:defRPr lang="zh-TW" sz="750"/>
            </a:lvl7pPr>
            <a:lvl8pPr marL="2400300" indent="0" latinLnBrk="0">
              <a:buNone/>
              <a:defRPr lang="zh-TW" sz="750"/>
            </a:lvl8pPr>
            <a:lvl9pPr marL="2743200" indent="0" latinLnBrk="0">
              <a:buNone/>
              <a:defRPr lang="zh-TW" sz="75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5815305" y="283"/>
            <a:ext cx="3326788" cy="6856286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780313" y="0"/>
            <a:ext cx="41148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10" name="矩形 9"/>
          <p:cNvSpPr/>
          <p:nvPr/>
        </p:nvSpPr>
        <p:spPr>
          <a:xfrm>
            <a:off x="5780313" y="0"/>
            <a:ext cx="41148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72200" y="2514600"/>
            <a:ext cx="2606040" cy="1600200"/>
          </a:xfrm>
        </p:spPr>
        <p:txBody>
          <a:bodyPr anchor="b"/>
          <a:lstStyle>
            <a:lvl1pPr latinLnBrk="0">
              <a:defRPr lang="zh-TW" sz="2400"/>
            </a:lvl1pPr>
          </a:lstStyle>
          <a:p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51435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 latinLnBrk="0">
              <a:buNone/>
              <a:defRPr lang="zh-TW" sz="1800"/>
            </a:lvl1pPr>
            <a:lvl2pPr marL="342900" indent="0" latinLnBrk="0">
              <a:buNone/>
              <a:defRPr lang="zh-TW" sz="2100"/>
            </a:lvl2pPr>
            <a:lvl3pPr marL="685800" indent="0" latinLnBrk="0">
              <a:buNone/>
              <a:defRPr lang="zh-TW" sz="1800"/>
            </a:lvl3pPr>
            <a:lvl4pPr marL="1028700" indent="0" latinLnBrk="0">
              <a:buNone/>
              <a:defRPr lang="zh-TW" sz="1500"/>
            </a:lvl4pPr>
            <a:lvl5pPr marL="1371600" indent="0" latinLnBrk="0">
              <a:buNone/>
              <a:defRPr lang="zh-TW" sz="1500"/>
            </a:lvl5pPr>
            <a:lvl6pPr marL="1714500" indent="0" latinLnBrk="0">
              <a:buNone/>
              <a:defRPr lang="zh-TW" sz="1500"/>
            </a:lvl6pPr>
            <a:lvl7pPr marL="2057400" indent="0" latinLnBrk="0">
              <a:buNone/>
              <a:defRPr lang="zh-TW" sz="1500"/>
            </a:lvl7pPr>
            <a:lvl8pPr marL="2400300" indent="0" latinLnBrk="0">
              <a:buNone/>
              <a:defRPr lang="zh-TW" sz="1500"/>
            </a:lvl8pPr>
            <a:lvl9pPr marL="2743200" indent="0" latinLnBrk="0">
              <a:buNone/>
              <a:defRPr lang="zh-TW" sz="1500"/>
            </a:lvl9pPr>
          </a:lstStyle>
          <a:p>
            <a:r>
              <a:rPr lang="zh-TW" altLang="en-US"/>
              <a:t>按一下圖示以新增圖片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172200" y="4343400"/>
            <a:ext cx="2606040" cy="1188720"/>
          </a:xfrm>
        </p:spPr>
        <p:txBody>
          <a:bodyPr>
            <a:normAutofit/>
          </a:bodyPr>
          <a:lstStyle>
            <a:lvl1pPr marL="0" indent="0" latinLnBrk="0">
              <a:spcBef>
                <a:spcPts val="600"/>
              </a:spcBef>
              <a:buNone/>
              <a:defRPr lang="zh-TW" sz="1350"/>
            </a:lvl1pPr>
            <a:lvl2pPr marL="342900" indent="0" latinLnBrk="0">
              <a:buNone/>
              <a:defRPr lang="zh-TW" sz="1050"/>
            </a:lvl2pPr>
            <a:lvl3pPr marL="685800" indent="0" latinLnBrk="0">
              <a:buNone/>
              <a:defRPr lang="zh-TW" sz="900"/>
            </a:lvl3pPr>
            <a:lvl4pPr marL="1028700" indent="0" latinLnBrk="0">
              <a:buNone/>
              <a:defRPr lang="zh-TW" sz="750"/>
            </a:lvl4pPr>
            <a:lvl5pPr marL="1371600" indent="0" latinLnBrk="0">
              <a:buNone/>
              <a:defRPr lang="zh-TW" sz="750"/>
            </a:lvl5pPr>
            <a:lvl6pPr marL="1714500" indent="0" latinLnBrk="0">
              <a:buNone/>
              <a:defRPr lang="zh-TW" sz="750"/>
            </a:lvl6pPr>
            <a:lvl7pPr marL="2057400" indent="0" latinLnBrk="0">
              <a:buNone/>
              <a:defRPr lang="zh-TW" sz="750"/>
            </a:lvl7pPr>
            <a:lvl8pPr marL="2400300" indent="0" latinLnBrk="0">
              <a:buNone/>
              <a:defRPr lang="zh-TW" sz="750"/>
            </a:lvl8pPr>
            <a:lvl9pPr marL="2743200" indent="0" latinLnBrk="0">
              <a:buNone/>
              <a:defRPr lang="zh-TW" sz="75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6257036"/>
            <a:ext cx="9144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971550" y="381000"/>
            <a:ext cx="72009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71550" y="1828800"/>
            <a:ext cx="72009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417128" y="6419462"/>
            <a:ext cx="1013537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TW" sz="75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971550" y="6419462"/>
            <a:ext cx="38862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zh-TW" sz="75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7648769" y="6419462"/>
            <a:ext cx="52368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TW" sz="75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E31375A4-56A4-47D6-9801-1991572033F7}" type="slidenum">
              <a:rPr lang="en-US" altLang="zh-TW" smtClean="0"/>
              <a:pPr/>
              <a:t>‹#›</a:t>
            </a:fld>
            <a:endParaRPr lang="en-US" altLang="zh-TW"/>
          </a:p>
        </p:txBody>
      </p:sp>
      <p:sp>
        <p:nvSpPr>
          <p:cNvPr id="8" name="矩形 7"/>
          <p:cNvSpPr/>
          <p:nvPr userDrawn="1"/>
        </p:nvSpPr>
        <p:spPr>
          <a:xfrm>
            <a:off x="0" y="6257036"/>
            <a:ext cx="9144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5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zh-TW" sz="24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05740" indent="-171450" algn="l" defTabSz="685800" rtl="0" eaLnBrk="1" latinLnBrk="0" hangingPunct="1">
        <a:lnSpc>
          <a:spcPct val="90000"/>
        </a:lnSpc>
        <a:spcBef>
          <a:spcPts val="1350"/>
        </a:spcBef>
        <a:buClr>
          <a:schemeClr val="accent1"/>
        </a:buClr>
        <a:buFont typeface="Arial" pitchFamily="34" charset="0"/>
        <a:buChar char="•"/>
        <a:defRPr lang="zh-TW" sz="15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44577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Arial" pitchFamily="34" charset="0"/>
        <a:buChar char="•"/>
        <a:defRPr lang="zh-TW" sz="135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68580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itchFamily="34" charset="0"/>
        <a:buChar char="•"/>
        <a:defRPr lang="zh-TW" sz="12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92583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itchFamily="34" charset="0"/>
        <a:buChar char="•"/>
        <a:defRPr lang="zh-TW" sz="105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16586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itchFamily="34" charset="0"/>
        <a:buChar char="•"/>
        <a:defRPr lang="zh-TW" sz="105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37160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itchFamily="34" charset="0"/>
        <a:buChar char="•"/>
        <a:defRPr lang="zh-TW"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157734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itchFamily="34" charset="0"/>
        <a:buChar char="•"/>
        <a:defRPr lang="zh-TW"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178308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itchFamily="34" charset="0"/>
        <a:buChar char="•"/>
        <a:defRPr lang="zh-TW"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1988820" indent="-171450" algn="l" defTabSz="6858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Font typeface="Arial" pitchFamily="34" charset="0"/>
        <a:buChar char="•"/>
        <a:defRPr lang="zh-TW"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mobilerobot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reurl.cc/W4dl2x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reurl.cc/Qpdzr5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77678" y="2677297"/>
            <a:ext cx="6811662" cy="2107582"/>
          </a:xfrm>
        </p:spPr>
        <p:txBody>
          <a:bodyPr>
            <a:noAutofit/>
          </a:bodyPr>
          <a:lstStyle/>
          <a:p>
            <a:r>
              <a:rPr lang="en-US" altLang="zh-TW" sz="4800" cap="none" dirty="0"/>
              <a:t>Introduction to </a:t>
            </a:r>
            <a:br>
              <a:rPr lang="en-US" altLang="zh-TW" sz="4800" cap="none" dirty="0"/>
            </a:br>
            <a:r>
              <a:rPr lang="en-US" altLang="zh-TW" sz="4800" cap="none" dirty="0"/>
              <a:t>Pioneer 3-DX, ARIA and MobileSim </a:t>
            </a:r>
            <a:endParaRPr lang="zh-TW" sz="4800" cap="none" dirty="0"/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cap="none" dirty="0"/>
              <a:t>Ubuntu</a:t>
            </a:r>
            <a:endParaRPr lang="zh-TW" altLang="en-US" sz="4000" cap="none" dirty="0"/>
          </a:p>
        </p:txBody>
      </p:sp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828800"/>
            <a:ext cx="5486400" cy="4114800"/>
          </a:xfrm>
        </p:spPr>
      </p:pic>
    </p:spTree>
    <p:extLst>
      <p:ext uri="{BB962C8B-B14F-4D97-AF65-F5344CB8AC3E}">
        <p14:creationId xmlns:p14="http://schemas.microsoft.com/office/powerpoint/2010/main" val="210315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cap="none" dirty="0"/>
              <a:t>Ubuntu</a:t>
            </a:r>
            <a:endParaRPr lang="zh-TW" altLang="en-US" sz="4000" cap="none" dirty="0"/>
          </a:p>
        </p:txBody>
      </p:sp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828800"/>
            <a:ext cx="5486400" cy="4114800"/>
          </a:xfrm>
        </p:spPr>
      </p:pic>
    </p:spTree>
    <p:extLst>
      <p:ext uri="{BB962C8B-B14F-4D97-AF65-F5344CB8AC3E}">
        <p14:creationId xmlns:p14="http://schemas.microsoft.com/office/powerpoint/2010/main" val="148939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cap="none" dirty="0"/>
              <a:t>Ubuntu</a:t>
            </a:r>
            <a:endParaRPr lang="zh-TW" altLang="en-US" sz="4000" cap="none" dirty="0"/>
          </a:p>
        </p:txBody>
      </p:sp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828800"/>
            <a:ext cx="5486400" cy="4114800"/>
          </a:xfrm>
        </p:spPr>
      </p:pic>
    </p:spTree>
    <p:extLst>
      <p:ext uri="{BB962C8B-B14F-4D97-AF65-F5344CB8AC3E}">
        <p14:creationId xmlns:p14="http://schemas.microsoft.com/office/powerpoint/2010/main" val="3569161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71550" y="381000"/>
            <a:ext cx="7414569" cy="1143000"/>
          </a:xfrm>
        </p:spPr>
        <p:txBody>
          <a:bodyPr>
            <a:noAutofit/>
          </a:bodyPr>
          <a:lstStyle/>
          <a:p>
            <a:r>
              <a:rPr lang="en-US" altLang="zh-TW" sz="4000" cap="none" dirty="0"/>
              <a:t>Assignment1 Announcement</a:t>
            </a:r>
            <a:endParaRPr lang="zh-TW" altLang="en-US" sz="4000" cap="none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71550" y="1639330"/>
            <a:ext cx="7200900" cy="4114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TW" sz="2000" dirty="0"/>
              <a:t>Assignment1 is now live on CEIBA.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800" dirty="0"/>
              <a:t>Deadline</a:t>
            </a:r>
            <a:r>
              <a:rPr lang="en-US" altLang="zh-TW" sz="1800"/>
              <a:t>: </a:t>
            </a:r>
            <a:r>
              <a:rPr lang="en-US" altLang="zh-TW" sz="1800" b="1">
                <a:solidFill>
                  <a:srgbClr val="FF0000"/>
                </a:solidFill>
              </a:rPr>
              <a:t>2019/10/07 13:00</a:t>
            </a:r>
            <a:endParaRPr lang="en-US" altLang="zh-TW" sz="1800" b="1" dirty="0">
              <a:solidFill>
                <a:srgbClr val="FF0000"/>
              </a:solidFill>
            </a:endParaRP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800" dirty="0"/>
              <a:t>Make sure you followed the requirements before submission.</a:t>
            </a:r>
            <a:endParaRPr lang="zh-TW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46702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cap="none" dirty="0"/>
              <a:t>What is Pioneer</a:t>
            </a:r>
            <a:endParaRPr lang="zh-TW" altLang="en-US" sz="4000" cap="none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71550" y="1672282"/>
            <a:ext cx="7200900" cy="4114800"/>
          </a:xfrm>
        </p:spPr>
        <p:txBody>
          <a:bodyPr/>
          <a:lstStyle/>
          <a:p>
            <a:r>
              <a:rPr lang="en-US" altLang="zh-TW" sz="2000" dirty="0"/>
              <a:t>Pioneer is a family of mobile robots, including two-wheel and four-wheel drive versions.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TW" sz="1800" dirty="0">
                <a:hlinkClick r:id="rId2"/>
              </a:rPr>
              <a:t>http://www.mobilerobots.com/</a:t>
            </a:r>
            <a:endParaRPr lang="en-US" altLang="zh-TW" sz="1800" dirty="0"/>
          </a:p>
          <a:p>
            <a:endParaRPr lang="en-US" altLang="zh-TW" sz="2000" dirty="0"/>
          </a:p>
          <a:p>
            <a:endParaRPr lang="zh-TW" alt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87866" y="3469505"/>
            <a:ext cx="2285776" cy="17506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1550" y="3469505"/>
            <a:ext cx="2304256" cy="1735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文字方塊 5"/>
          <p:cNvSpPr txBox="1"/>
          <p:nvPr/>
        </p:nvSpPr>
        <p:spPr>
          <a:xfrm>
            <a:off x="1380730" y="5432340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</a:rPr>
              <a:t>Pioneer 3-AT</a:t>
            </a:r>
            <a:endParaRPr lang="zh-TW" altLang="en-US" dirty="0">
              <a:latin typeface="Times New Roman" panose="02020603050405020304" pitchFamily="18" charset="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3940707" y="5432340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</a:rPr>
              <a:t>Pioneer 3-DX</a:t>
            </a:r>
            <a:endParaRPr lang="zh-TW" altLang="en-US" dirty="0">
              <a:latin typeface="Times New Roman" panose="02020603050405020304" pitchFamily="18" charset="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696" y="3250331"/>
            <a:ext cx="2359989" cy="2034473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141" y="2295060"/>
            <a:ext cx="2475284" cy="905986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6841581" y="5432340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</a:rPr>
              <a:t>Pioneer LX</a:t>
            </a:r>
            <a:endParaRPr lang="zh-TW" altLang="en-US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309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idx="1"/>
          </p:nvPr>
        </p:nvSpPr>
        <p:spPr>
          <a:xfrm>
            <a:off x="971550" y="1647568"/>
            <a:ext cx="7200900" cy="4114800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Specifications</a:t>
            </a:r>
            <a:endParaRPr lang="zh-TW" altLang="en-US" sz="24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550" y="2334540"/>
            <a:ext cx="5397620" cy="2104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cap="none" dirty="0"/>
              <a:t>Pioneer 3-DX</a:t>
            </a:r>
            <a:endParaRPr lang="zh-TW" altLang="en-US" sz="4000" cap="none" dirty="0"/>
          </a:p>
        </p:txBody>
      </p:sp>
      <p:sp>
        <p:nvSpPr>
          <p:cNvPr id="5" name="文字方塊 4"/>
          <p:cNvSpPr txBox="1"/>
          <p:nvPr/>
        </p:nvSpPr>
        <p:spPr>
          <a:xfrm>
            <a:off x="1698318" y="4824966"/>
            <a:ext cx="11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Side view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4602155" y="4824966"/>
            <a:ext cx="1076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Top view</a:t>
            </a:r>
            <a:endParaRPr lang="zh-TW" altLang="en-US" dirty="0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23663" y="2373551"/>
            <a:ext cx="1813638" cy="20652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文字方塊 9"/>
          <p:cNvSpPr txBox="1"/>
          <p:nvPr/>
        </p:nvSpPr>
        <p:spPr>
          <a:xfrm>
            <a:off x="6923947" y="4824966"/>
            <a:ext cx="1613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Control Panels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02324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cap="none" dirty="0"/>
              <a:t>Pioneer 3-DX</a:t>
            </a:r>
            <a:endParaRPr lang="zh-TW" altLang="en-US" sz="4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71550" y="1631092"/>
            <a:ext cx="7373380" cy="41148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TW" sz="2000" dirty="0"/>
              <a:t>Sonars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800" dirty="0"/>
              <a:t>8 sonar arrays: One on each side, and six facing outward at 200 intervals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800" dirty="0"/>
              <a:t>Range from 10cm to 5m</a:t>
            </a:r>
            <a:endParaRPr lang="zh-TW" altLang="en-US" sz="1800" dirty="0"/>
          </a:p>
          <a:p>
            <a:pPr lvl="1"/>
            <a:endParaRPr lang="zh-TW" altLang="en-US" sz="2250" dirty="0"/>
          </a:p>
        </p:txBody>
      </p:sp>
      <p:grpSp>
        <p:nvGrpSpPr>
          <p:cNvPr id="4" name="群組 3"/>
          <p:cNvGrpSpPr/>
          <p:nvPr/>
        </p:nvGrpSpPr>
        <p:grpSpPr>
          <a:xfrm>
            <a:off x="2813309" y="3504830"/>
            <a:ext cx="3744416" cy="2644445"/>
            <a:chOff x="979870" y="3531964"/>
            <a:chExt cx="3744416" cy="2644445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384" b="-2339"/>
            <a:stretch/>
          </p:blipFill>
          <p:spPr>
            <a:xfrm>
              <a:off x="979870" y="3531964"/>
              <a:ext cx="3744416" cy="2644445"/>
            </a:xfrm>
            <a:prstGeom prst="rect">
              <a:avLst/>
            </a:prstGeom>
          </p:spPr>
        </p:pic>
        <p:sp>
          <p:nvSpPr>
            <p:cNvPr id="6" name="文字方塊 5"/>
            <p:cNvSpPr txBox="1"/>
            <p:nvPr/>
          </p:nvSpPr>
          <p:spPr>
            <a:xfrm>
              <a:off x="2573763" y="5373216"/>
              <a:ext cx="556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Arial" panose="020B0604020202020204" pitchFamily="34" charset="0"/>
                  <a:cs typeface="Arial" panose="020B0604020202020204" pitchFamily="34" charset="0"/>
                </a:rPr>
                <a:t>Top</a:t>
              </a:r>
              <a:endParaRPr lang="zh-TW" alt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2490438" y="3628382"/>
              <a:ext cx="7232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latin typeface="Arial" panose="020B0604020202020204" pitchFamily="34" charset="0"/>
                  <a:cs typeface="Arial" panose="020B0604020202020204" pitchFamily="34" charset="0"/>
                </a:rPr>
                <a:t>Front</a:t>
              </a:r>
              <a:endParaRPr lang="zh-TW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1709016" y="5346603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  <a:endParaRPr lang="zh-TW" alt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1843829" y="5058367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zh-TW" alt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2141389" y="4789264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zh-TW" alt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2559559" y="465675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zh-TW" alt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3000983" y="465675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zh-TW" alt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文字方塊 12"/>
            <p:cNvSpPr txBox="1"/>
            <p:nvPr/>
          </p:nvSpPr>
          <p:spPr>
            <a:xfrm>
              <a:off x="3372490" y="4789264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zh-TW" alt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3670050" y="5054278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zh-TW" alt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3809257" y="5346603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2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endParaRPr lang="zh-TW" alt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6" name="文字方塊 15"/>
          <p:cNvSpPr txBox="1"/>
          <p:nvPr/>
        </p:nvSpPr>
        <p:spPr>
          <a:xfrm>
            <a:off x="3721952" y="3104720"/>
            <a:ext cx="19271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/>
              <a:t>Sonar numbers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28362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dirty="0"/>
              <a:t>C</a:t>
            </a:r>
            <a:r>
              <a:rPr lang="en-US" altLang="zh-TW" sz="4000" cap="none" dirty="0"/>
              <a:t>onnection</a:t>
            </a:r>
            <a:r>
              <a:rPr lang="en-US" altLang="zh-TW" sz="4000" dirty="0"/>
              <a:t> </a:t>
            </a:r>
            <a:r>
              <a:rPr lang="en-US" altLang="zh-TW" sz="4000" cap="none" dirty="0"/>
              <a:t>Options</a:t>
            </a:r>
            <a:endParaRPr lang="zh-TW" altLang="en-US" sz="4000" cap="none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71550" y="1639330"/>
            <a:ext cx="7200900" cy="4114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TW" sz="2000" dirty="0"/>
              <a:t>All </a:t>
            </a:r>
            <a:r>
              <a:rPr lang="en-US" altLang="zh-TW" sz="2000" dirty="0" err="1"/>
              <a:t>MobileRobots</a:t>
            </a:r>
            <a:r>
              <a:rPr lang="en-US" altLang="zh-TW" sz="2000" dirty="0"/>
              <a:t> platforms are served in a client-server architecture.</a:t>
            </a:r>
            <a:endParaRPr lang="zh-TW" altLang="en-US" sz="2000" dirty="0"/>
          </a:p>
          <a:p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 cstate="print"/>
          <a:srcRect b="22752"/>
          <a:stretch/>
        </p:blipFill>
        <p:spPr bwMode="auto">
          <a:xfrm>
            <a:off x="682181" y="2761475"/>
            <a:ext cx="7779638" cy="209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50160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dirty="0"/>
              <a:t>ARIA</a:t>
            </a:r>
            <a:endParaRPr lang="zh-TW" altLang="en-US" sz="4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71550" y="1622855"/>
            <a:ext cx="7118007" cy="4114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TW" sz="2000" dirty="0"/>
              <a:t>Open-source C++ library for all </a:t>
            </a:r>
            <a:r>
              <a:rPr lang="en-US" altLang="zh-TW" sz="2000" dirty="0" err="1"/>
              <a:t>MobileRobots</a:t>
            </a:r>
            <a:r>
              <a:rPr lang="en-US" altLang="zh-TW" sz="2000" dirty="0"/>
              <a:t> platforms and many accessory devices.</a:t>
            </a:r>
          </a:p>
          <a:p>
            <a:pPr>
              <a:lnSpc>
                <a:spcPct val="100000"/>
              </a:lnSpc>
            </a:pPr>
            <a:r>
              <a:rPr lang="en-US" altLang="zh-TW" sz="2000" dirty="0"/>
              <a:t>Applications developed with ARIA can easily navigate the mobile platform, as well as manage </a:t>
            </a:r>
            <a:r>
              <a:rPr lang="en-US" altLang="zh-TW" sz="2000" dirty="0" err="1"/>
              <a:t>odometry</a:t>
            </a:r>
            <a:r>
              <a:rPr lang="en-US" altLang="zh-TW" sz="2000" dirty="0"/>
              <a:t>, sensor readings, and other operating data.</a:t>
            </a:r>
          </a:p>
          <a:p>
            <a:pPr>
              <a:lnSpc>
                <a:spcPct val="100000"/>
              </a:lnSpc>
            </a:pPr>
            <a:r>
              <a:rPr lang="en-US" altLang="zh-TW" sz="2000" dirty="0"/>
              <a:t>Download link: </a:t>
            </a:r>
            <a:r>
              <a:rPr lang="en-US" altLang="zh-TW" sz="2000" dirty="0">
                <a:hlinkClick r:id="rId2"/>
              </a:rPr>
              <a:t>https://reurl.cc/W4dl2x</a:t>
            </a:r>
            <a:endParaRPr lang="en-US" altLang="zh-TW" sz="2000" dirty="0"/>
          </a:p>
          <a:p>
            <a:r>
              <a:rPr lang="en-US" altLang="zh-TW" sz="2000" dirty="0"/>
              <a:t>Recommended OS: </a:t>
            </a:r>
            <a:r>
              <a:rPr lang="en-US" altLang="zh-TW" sz="2000" b="1" dirty="0"/>
              <a:t>Ubuntu 16.04</a:t>
            </a:r>
          </a:p>
        </p:txBody>
      </p:sp>
    </p:spTree>
    <p:extLst>
      <p:ext uri="{BB962C8B-B14F-4D97-AF65-F5344CB8AC3E}">
        <p14:creationId xmlns:p14="http://schemas.microsoft.com/office/powerpoint/2010/main" val="33853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cap="none" dirty="0"/>
              <a:t>Examples of ARIA</a:t>
            </a:r>
            <a:endParaRPr lang="zh-TW" altLang="en-US" sz="4000" cap="none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71550" y="1631092"/>
            <a:ext cx="6994439" cy="4114800"/>
          </a:xfrm>
        </p:spPr>
        <p:txBody>
          <a:bodyPr/>
          <a:lstStyle/>
          <a:p>
            <a:r>
              <a:rPr lang="en-US" altLang="zh-TW" sz="2000" dirty="0"/>
              <a:t>Path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TW" sz="1800" dirty="0"/>
              <a:t>/</a:t>
            </a:r>
            <a:r>
              <a:rPr lang="en-US" altLang="zh-TW" sz="1800" dirty="0" err="1"/>
              <a:t>usr</a:t>
            </a:r>
            <a:r>
              <a:rPr lang="en-US" altLang="zh-TW" sz="1800" dirty="0"/>
              <a:t>/local/Aria/examples</a:t>
            </a:r>
          </a:p>
          <a:p>
            <a:r>
              <a:rPr lang="en-US" altLang="zh-TW" sz="2000" dirty="0"/>
              <a:t>Important examples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800" dirty="0"/>
              <a:t>demo.cpp</a:t>
            </a:r>
          </a:p>
          <a:p>
            <a:pPr lvl="2">
              <a:lnSpc>
                <a:spcPct val="100000"/>
              </a:lnSpc>
              <a:buFont typeface="Microsoft JhengHei UI" panose="020B0604030504040204" pitchFamily="34" charset="-120"/>
              <a:buChar char="-"/>
            </a:pPr>
            <a:r>
              <a:rPr lang="en-US" altLang="zh-TW" sz="1600" dirty="0"/>
              <a:t>General purpose testing and demo program, using </a:t>
            </a:r>
            <a:r>
              <a:rPr lang="en-US" altLang="zh-TW" sz="1600" dirty="0" err="1"/>
              <a:t>ArMode</a:t>
            </a:r>
            <a:r>
              <a:rPr lang="en-US" altLang="zh-TW" sz="1600" dirty="0"/>
              <a:t> classes to provide keyboard control of various robot functions.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800" dirty="0"/>
              <a:t>wander.cpp</a:t>
            </a:r>
          </a:p>
          <a:p>
            <a:pPr lvl="2">
              <a:lnSpc>
                <a:spcPct val="100000"/>
              </a:lnSpc>
              <a:buFont typeface="Microsoft JhengHei UI" panose="020B0604030504040204" pitchFamily="34" charset="-120"/>
              <a:buChar char="-"/>
            </a:pPr>
            <a:r>
              <a:rPr lang="en-US" altLang="zh-TW" sz="1600" dirty="0"/>
              <a:t>Example using actions and sonars to implement a random wander avoiding obstacles.</a:t>
            </a:r>
            <a:endParaRPr lang="zh-TW" altLang="en-US" sz="1600" dirty="0"/>
          </a:p>
          <a:p>
            <a:pPr lvl="2">
              <a:buFont typeface="Wingdings" panose="05000000000000000000" pitchFamily="2" charset="2"/>
              <a:buChar char="Ø"/>
            </a:pPr>
            <a:endParaRPr lang="zh-TW" altLang="en-US" sz="1650" dirty="0"/>
          </a:p>
        </p:txBody>
      </p:sp>
    </p:spTree>
    <p:extLst>
      <p:ext uri="{BB962C8B-B14F-4D97-AF65-F5344CB8AC3E}">
        <p14:creationId xmlns:p14="http://schemas.microsoft.com/office/powerpoint/2010/main" val="3883340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cap="none" dirty="0"/>
              <a:t>MobileSim</a:t>
            </a:r>
            <a:endParaRPr lang="zh-TW" altLang="en-US" sz="4000" cap="none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71550" y="1602260"/>
            <a:ext cx="4548101" cy="41148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TW" sz="2000" dirty="0"/>
              <a:t>MobileSim provides a simulation </a:t>
            </a:r>
            <a:br>
              <a:rPr lang="en-US" altLang="zh-TW" sz="2000" dirty="0"/>
            </a:br>
            <a:r>
              <a:rPr lang="en-US" altLang="zh-TW" sz="2000" dirty="0"/>
              <a:t>environment for </a:t>
            </a:r>
            <a:r>
              <a:rPr lang="en-US" altLang="zh-TW" sz="2000" dirty="0" err="1"/>
              <a:t>MobileRobots</a:t>
            </a:r>
            <a:r>
              <a:rPr lang="en-US" altLang="zh-TW" sz="2000" dirty="0"/>
              <a:t> </a:t>
            </a:r>
            <a:br>
              <a:rPr lang="en-US" altLang="zh-TW" sz="2000" dirty="0"/>
            </a:br>
            <a:r>
              <a:rPr lang="en-US" altLang="zh-TW" sz="2000" dirty="0"/>
              <a:t>platforms and many accessories.</a:t>
            </a:r>
          </a:p>
          <a:p>
            <a:pPr>
              <a:lnSpc>
                <a:spcPct val="100000"/>
              </a:lnSpc>
            </a:pPr>
            <a:r>
              <a:rPr lang="en-US" altLang="zh-TW" sz="2000" dirty="0"/>
              <a:t>Download link: </a:t>
            </a:r>
            <a:br>
              <a:rPr lang="en-US" altLang="zh-TW" sz="2000" dirty="0"/>
            </a:br>
            <a:r>
              <a:rPr lang="en-US" altLang="zh-TW" sz="1800" dirty="0">
                <a:hlinkClick r:id="rId2"/>
              </a:rPr>
              <a:t>https://reurl.cc/Qpdzr5</a:t>
            </a:r>
            <a:endParaRPr lang="en-US" altLang="zh-TW" sz="1800" dirty="0"/>
          </a:p>
          <a:p>
            <a:pPr>
              <a:lnSpc>
                <a:spcPct val="100000"/>
              </a:lnSpc>
            </a:pPr>
            <a:r>
              <a:rPr lang="en-US" altLang="zh-TW" sz="2000" dirty="0"/>
              <a:t>The following pages show how </a:t>
            </a:r>
            <a:br>
              <a:rPr lang="en-US" altLang="zh-TW" sz="2000" dirty="0"/>
            </a:br>
            <a:r>
              <a:rPr lang="en-US" altLang="zh-TW" sz="2000" dirty="0"/>
              <a:t>to run MobileSim on Windows </a:t>
            </a:r>
            <a:br>
              <a:rPr lang="en-US" altLang="zh-TW" sz="2000" dirty="0"/>
            </a:br>
            <a:r>
              <a:rPr lang="en-US" altLang="zh-TW" sz="2000" dirty="0"/>
              <a:t>and Ubuntu.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852" y="1524000"/>
            <a:ext cx="3510758" cy="405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187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cap="none" dirty="0"/>
              <a:t>Ubuntu</a:t>
            </a:r>
            <a:endParaRPr lang="zh-TW" altLang="en-US" sz="4000" cap="none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971550" y="1589903"/>
            <a:ext cx="7683053" cy="4114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TW" sz="2000" dirty="0"/>
              <a:t>Download ARIA and </a:t>
            </a:r>
            <a:r>
              <a:rPr lang="en-US" altLang="zh-TW" sz="2000" dirty="0" err="1"/>
              <a:t>MobileSim</a:t>
            </a:r>
            <a:r>
              <a:rPr lang="en-US" altLang="zh-TW" sz="2000" dirty="0"/>
              <a:t>.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800" dirty="0"/>
              <a:t>Latest Version for Ubuntu 16.04</a:t>
            </a:r>
          </a:p>
          <a:p>
            <a:pPr lvl="2">
              <a:lnSpc>
                <a:spcPct val="100000"/>
              </a:lnSpc>
              <a:buFont typeface="Microsoft JhengHei UI" panose="020B0604030504040204" pitchFamily="34" charset="-120"/>
              <a:buChar char="-"/>
            </a:pPr>
            <a:r>
              <a:rPr lang="en-US" altLang="zh-TW" sz="1600" dirty="0"/>
              <a:t>ARIA 2.9.4</a:t>
            </a:r>
          </a:p>
          <a:p>
            <a:pPr lvl="2">
              <a:lnSpc>
                <a:spcPct val="100000"/>
              </a:lnSpc>
              <a:buFont typeface="Microsoft JhengHei UI" panose="020B0604030504040204" pitchFamily="34" charset="-120"/>
              <a:buChar char="-"/>
            </a:pPr>
            <a:r>
              <a:rPr lang="en-US" altLang="zh-TW" sz="1600" dirty="0" err="1"/>
              <a:t>MobileSim</a:t>
            </a:r>
            <a:r>
              <a:rPr lang="en-US" altLang="zh-TW" sz="1600" dirty="0"/>
              <a:t> 0.9.8</a:t>
            </a:r>
          </a:p>
          <a:p>
            <a:pPr>
              <a:lnSpc>
                <a:spcPct val="100000"/>
              </a:lnSpc>
            </a:pPr>
            <a:r>
              <a:rPr lang="en-US" altLang="zh-TW" sz="2000" dirty="0"/>
              <a:t>Install them with the file.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zh-TW" sz="1800" dirty="0"/>
              <a:t>They should be located at:</a:t>
            </a:r>
          </a:p>
          <a:p>
            <a:pPr lvl="2">
              <a:lnSpc>
                <a:spcPct val="100000"/>
              </a:lnSpc>
              <a:buFont typeface="Microsoft JhengHei UI" panose="020B0604030504040204" pitchFamily="34" charset="-120"/>
              <a:buChar char="-"/>
            </a:pPr>
            <a:r>
              <a:rPr lang="en-US" altLang="zh-TW" sz="1600" dirty="0"/>
              <a:t>/</a:t>
            </a:r>
            <a:r>
              <a:rPr lang="en-US" altLang="zh-TW" sz="1600" dirty="0" err="1"/>
              <a:t>usr</a:t>
            </a:r>
            <a:r>
              <a:rPr lang="en-US" altLang="zh-TW" sz="1600" dirty="0"/>
              <a:t>/local/Aria</a:t>
            </a:r>
          </a:p>
          <a:p>
            <a:pPr lvl="2">
              <a:lnSpc>
                <a:spcPct val="100000"/>
              </a:lnSpc>
              <a:buFont typeface="Microsoft JhengHei UI" panose="020B0604030504040204" pitchFamily="34" charset="-120"/>
              <a:buChar char="-"/>
            </a:pPr>
            <a:r>
              <a:rPr lang="en-US" altLang="zh-TW" sz="1600" dirty="0"/>
              <a:t>/</a:t>
            </a:r>
            <a:r>
              <a:rPr lang="en-US" altLang="zh-TW" sz="1600" dirty="0" err="1"/>
              <a:t>usr</a:t>
            </a:r>
            <a:r>
              <a:rPr lang="en-US" altLang="zh-TW" sz="1600" dirty="0"/>
              <a:t>/local/</a:t>
            </a:r>
            <a:r>
              <a:rPr lang="en-US" altLang="zh-TW" sz="1600" dirty="0" err="1"/>
              <a:t>MobileSim</a:t>
            </a:r>
            <a:endParaRPr lang="en-US" altLang="zh-TW" sz="1600" dirty="0"/>
          </a:p>
          <a:p>
            <a:pPr>
              <a:lnSpc>
                <a:spcPct val="100000"/>
              </a:lnSpc>
            </a:pPr>
            <a:r>
              <a:rPr lang="en-US" altLang="zh-TW" sz="2000" dirty="0"/>
              <a:t>Make ARIA before use it.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5300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272</Words>
  <Application>Microsoft Macintosh PowerPoint</Application>
  <PresentationFormat>如螢幕大小 (4:3)</PresentationFormat>
  <Paragraphs>63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Microsoft JhengHei UI</vt:lpstr>
      <vt:lpstr>Arial</vt:lpstr>
      <vt:lpstr>Cambria</vt:lpstr>
      <vt:lpstr>Times New Roman</vt:lpstr>
      <vt:lpstr>Wingdings</vt:lpstr>
      <vt:lpstr>Red Line Business 16x9</vt:lpstr>
      <vt:lpstr>Introduction to  Pioneer 3-DX, ARIA and MobileSim </vt:lpstr>
      <vt:lpstr>What is Pioneer</vt:lpstr>
      <vt:lpstr>Pioneer 3-DX</vt:lpstr>
      <vt:lpstr>Pioneer 3-DX</vt:lpstr>
      <vt:lpstr>Connection Options</vt:lpstr>
      <vt:lpstr>ARIA</vt:lpstr>
      <vt:lpstr>Examples of ARIA</vt:lpstr>
      <vt:lpstr>MobileSim</vt:lpstr>
      <vt:lpstr>Ubuntu</vt:lpstr>
      <vt:lpstr>Ubuntu</vt:lpstr>
      <vt:lpstr>Ubuntu</vt:lpstr>
      <vt:lpstr>Ubuntu</vt:lpstr>
      <vt:lpstr>Assignment1 Announcement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2013-09-15T06:50:49Z</dcterms:created>
  <dcterms:modified xsi:type="dcterms:W3CDTF">2019-09-10T07:00:01Z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